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56" r:id="rId4"/>
  </p:sldIdLst>
  <p:sldSz cx="5400675" cy="5400675"/>
  <p:notesSz cx="6858000" cy="9144000"/>
  <p:defaultTextStyle>
    <a:defPPr>
      <a:defRPr lang="de-DE"/>
    </a:defPPr>
    <a:lvl1pPr marL="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9"/>
  </p:normalViewPr>
  <p:slideViewPr>
    <p:cSldViewPr snapToGrid="0" snapToObjects="1">
      <p:cViewPr>
        <p:scale>
          <a:sx n="133" d="100"/>
          <a:sy n="133" d="100"/>
        </p:scale>
        <p:origin x="14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14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8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67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71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28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90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01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0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0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44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34DA-413E-5B4D-8094-AE9A9DB9476E}" type="datetimeFigureOut">
              <a:rPr lang="de-DE" smtClean="0"/>
              <a:t>23.11.19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A024-A5D6-9B45-A5CB-75BDFC787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1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579D3F0-CF5C-A848-AA9D-6E99D3D3F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1587"/>
            <a:ext cx="53975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8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7E6159-7838-1248-B854-9196DAD78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1587"/>
            <a:ext cx="53975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1AAC23F-2531-5C46-8ADE-970DEDA69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400675" cy="54006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CB66A7-9B23-D542-82D0-5EB766DEE21E}"/>
              </a:ext>
            </a:extLst>
          </p:cNvPr>
          <p:cNvSpPr txBox="1"/>
          <p:nvPr/>
        </p:nvSpPr>
        <p:spPr>
          <a:xfrm>
            <a:off x="227109" y="3441581"/>
            <a:ext cx="4975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merican Typewriter" panose="02090604020004020304" pitchFamily="18" charset="77"/>
              </a:rPr>
              <a:t>Danke!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E59251-9F00-5D4F-8776-7328A7E2E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2638">
            <a:off x="390369" y="396828"/>
            <a:ext cx="4519230" cy="3010964"/>
          </a:xfrm>
          <a:prstGeom prst="rect">
            <a:avLst/>
          </a:prstGeom>
          <a:ln w="25400">
            <a:solidFill>
              <a:srgbClr val="92D050"/>
            </a:solidFill>
          </a:ln>
          <a:effectLst>
            <a:outerShdw blurRad="63500" dist="190500" dir="2700000" sx="103000" sy="103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358860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Macintosh PowerPoint</Application>
  <PresentationFormat>Benutzerdefiniert</PresentationFormat>
  <Paragraphs>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American Typewriter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Schmidt</dc:creator>
  <cp:lastModifiedBy>Sebastian Schmidt</cp:lastModifiedBy>
  <cp:revision>13</cp:revision>
  <cp:lastPrinted>2019-11-23T19:37:19Z</cp:lastPrinted>
  <dcterms:created xsi:type="dcterms:W3CDTF">2019-11-23T11:56:46Z</dcterms:created>
  <dcterms:modified xsi:type="dcterms:W3CDTF">2019-11-23T20:17:15Z</dcterms:modified>
</cp:coreProperties>
</file>